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803542741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803542741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03542741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03542741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03542741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803542741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803542741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803542741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03542741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03542741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0354274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0354274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7.gif"/><Relationship Id="rId6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gif"/><Relationship Id="rId5" Type="http://schemas.openxmlformats.org/officeDocument/2006/relationships/image" Target="../media/image12.gif"/><Relationship Id="rId6" Type="http://schemas.openxmlformats.org/officeDocument/2006/relationships/image" Target="../media/image8.gif"/><Relationship Id="rId7" Type="http://schemas.openxmlformats.org/officeDocument/2006/relationships/image" Target="../media/image13.png"/><Relationship Id="rId8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gif"/><Relationship Id="rId11" Type="http://schemas.openxmlformats.org/officeDocument/2006/relationships/image" Target="../media/image20.gif"/><Relationship Id="rId10" Type="http://schemas.openxmlformats.org/officeDocument/2006/relationships/image" Target="../media/image24.gif"/><Relationship Id="rId9" Type="http://schemas.openxmlformats.org/officeDocument/2006/relationships/image" Target="../media/image17.gif"/><Relationship Id="rId5" Type="http://schemas.openxmlformats.org/officeDocument/2006/relationships/image" Target="../media/image10.gif"/><Relationship Id="rId6" Type="http://schemas.openxmlformats.org/officeDocument/2006/relationships/image" Target="../media/image14.gif"/><Relationship Id="rId7" Type="http://schemas.openxmlformats.org/officeDocument/2006/relationships/image" Target="../media/image22.gif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8.jpg"/><Relationship Id="rId9" Type="http://schemas.openxmlformats.org/officeDocument/2006/relationships/image" Target="../media/image19.jpg"/><Relationship Id="rId5" Type="http://schemas.openxmlformats.org/officeDocument/2006/relationships/image" Target="../media/image16.jpg"/><Relationship Id="rId6" Type="http://schemas.openxmlformats.org/officeDocument/2006/relationships/image" Target="../media/image26.jpg"/><Relationship Id="rId7" Type="http://schemas.openxmlformats.org/officeDocument/2006/relationships/image" Target="../media/image27.jpg"/><Relationship Id="rId8" Type="http://schemas.openxmlformats.org/officeDocument/2006/relationships/hyperlink" Target="https://final-project-travel-india-with-ruchika-gxjgop649v28pextmeniz2.streamlit.app/?page=Home&amp;id=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25.jpg"/><Relationship Id="rId5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769500" y="1463600"/>
            <a:ext cx="538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7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3793400"/>
            <a:ext cx="9144000" cy="121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dk1"/>
                </a:solidFill>
                <a:highlight>
                  <a:schemeClr val="lt1"/>
                </a:highlight>
              </a:rPr>
              <a:t>Kaleidoscope India - Wander &amp; Wonder</a:t>
            </a:r>
            <a:endParaRPr b="1" sz="3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chemeClr val="dk1"/>
                </a:solidFill>
                <a:highlight>
                  <a:schemeClr val="lt1"/>
                </a:highlight>
              </a:rPr>
              <a:t>By - Ruchika Gogia</a:t>
            </a:r>
            <a:endParaRPr b="1" sz="3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7433" l="0" r="0" t="0"/>
          <a:stretch/>
        </p:blipFill>
        <p:spPr>
          <a:xfrm>
            <a:off x="742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9b240728a3178aeb1efc82579a7a2c61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500" y="2661400"/>
            <a:ext cx="4062649" cy="2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be2501fc7e34211356efed8e2be435e4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500" y="0"/>
            <a:ext cx="4062650" cy="26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7433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4575975" y="-5975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 u="sng">
                <a:solidFill>
                  <a:schemeClr val="dk1"/>
                </a:solidFill>
                <a:highlight>
                  <a:schemeClr val="lt1"/>
                </a:highlight>
              </a:rPr>
              <a:t>Interesting Facts</a:t>
            </a:r>
            <a:endParaRPr b="1" sz="3400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🌍 </a:t>
            </a:r>
            <a:r>
              <a:rPr lang="en-GB" sz="1900">
                <a:solidFill>
                  <a:schemeClr val="dk1"/>
                </a:solidFill>
              </a:rPr>
              <a:t>Size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         </a:t>
            </a:r>
            <a:r>
              <a:rPr lang="en-GB" sz="2200">
                <a:solidFill>
                  <a:schemeClr val="dk1"/>
                </a:solidFill>
              </a:rPr>
              <a:t> 👨‍👩‍👧‍👦</a:t>
            </a:r>
            <a:r>
              <a:rPr lang="en-GB" sz="1000">
                <a:solidFill>
                  <a:schemeClr val="dk1"/>
                </a:solidFill>
              </a:rPr>
              <a:t> </a:t>
            </a:r>
            <a:r>
              <a:rPr lang="en-GB" sz="1900">
                <a:solidFill>
                  <a:schemeClr val="dk1"/>
                </a:solidFill>
              </a:rPr>
              <a:t>Population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                  </a:t>
            </a:r>
            <a:r>
              <a:rPr lang="en-GB" sz="2300">
                <a:solidFill>
                  <a:schemeClr val="dk1"/>
                </a:solidFill>
              </a:rPr>
              <a:t>🗣️</a:t>
            </a:r>
            <a:r>
              <a:rPr lang="en-GB" sz="1900">
                <a:solidFill>
                  <a:schemeClr val="dk1"/>
                </a:solidFill>
              </a:rPr>
              <a:t> Languages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                          </a:t>
            </a:r>
            <a:r>
              <a:rPr lang="en-GB" sz="2400">
                <a:solidFill>
                  <a:schemeClr val="dk1"/>
                </a:solidFill>
              </a:rPr>
              <a:t>🛕</a:t>
            </a:r>
            <a:r>
              <a:rPr lang="en-GB" sz="1900">
                <a:solidFill>
                  <a:schemeClr val="dk1"/>
                </a:solidFill>
              </a:rPr>
              <a:t>Religion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                    </a:t>
            </a:r>
            <a:r>
              <a:rPr lang="en-GB" sz="2300">
                <a:solidFill>
                  <a:schemeClr val="dk1"/>
                </a:solidFill>
              </a:rPr>
              <a:t>🍛</a:t>
            </a:r>
            <a:r>
              <a:rPr lang="en-GB" sz="1900">
                <a:solidFill>
                  <a:schemeClr val="dk1"/>
                </a:solidFill>
              </a:rPr>
              <a:t> Cuisine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            </a:t>
            </a:r>
            <a:r>
              <a:rPr lang="en-GB" sz="2500">
                <a:solidFill>
                  <a:schemeClr val="dk1"/>
                </a:solidFill>
              </a:rPr>
              <a:t>🎭 </a:t>
            </a:r>
            <a:r>
              <a:rPr lang="en-GB" sz="1900">
                <a:solidFill>
                  <a:schemeClr val="dk1"/>
                </a:solidFill>
              </a:rPr>
              <a:t>Culture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🌄</a:t>
            </a:r>
            <a:r>
              <a:rPr lang="en-GB" sz="1200">
                <a:solidFill>
                  <a:schemeClr val="dk1"/>
                </a:solidFill>
              </a:rPr>
              <a:t> </a:t>
            </a:r>
            <a:r>
              <a:rPr lang="en-GB" sz="1900">
                <a:solidFill>
                  <a:schemeClr val="dk1"/>
                </a:solidFill>
              </a:rPr>
              <a:t>Geography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7433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106400" cy="26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 title="wild_pk31593_1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46425"/>
            <a:ext cx="3106400" cy="24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 title="1af710f676ea3e7e07fa1a27866dcef7.gif"/>
          <p:cNvPicPr preferRelativeResize="0"/>
          <p:nvPr/>
        </p:nvPicPr>
        <p:blipFill rotWithShape="1">
          <a:blip r:embed="rId6">
            <a:alphaModFix/>
          </a:blip>
          <a:srcRect b="12395" l="0" r="0" t="0"/>
          <a:stretch/>
        </p:blipFill>
        <p:spPr>
          <a:xfrm>
            <a:off x="6744500" y="1550"/>
            <a:ext cx="2399501" cy="26464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190050" y="0"/>
            <a:ext cx="35544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500" u="sng">
                <a:solidFill>
                  <a:schemeClr val="dk1"/>
                </a:solidFill>
              </a:rPr>
              <a:t>Movie Time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6700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3130950" y="4000500"/>
            <a:ext cx="367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</a:rPr>
              <a:t>Please use Mobile and Headphones!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91" name="Google Shape;91;p16" title="0ceLRP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4500" y="2646425"/>
            <a:ext cx="2399500" cy="24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7433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53725" cy="14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5450" y="0"/>
            <a:ext cx="2098550" cy="14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6">
            <a:alphaModFix/>
          </a:blip>
          <a:srcRect b="11790" l="12582" r="16091" t="16663"/>
          <a:stretch/>
        </p:blipFill>
        <p:spPr>
          <a:xfrm>
            <a:off x="0" y="1458500"/>
            <a:ext cx="2534975" cy="20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7">
            <a:alphaModFix/>
          </a:blip>
          <a:srcRect b="0" l="19067" r="15229" t="0"/>
          <a:stretch/>
        </p:blipFill>
        <p:spPr>
          <a:xfrm>
            <a:off x="0" y="3490650"/>
            <a:ext cx="1995275" cy="1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8">
            <a:alphaModFix/>
          </a:blip>
          <a:srcRect b="0" l="3921" r="3801" t="0"/>
          <a:stretch/>
        </p:blipFill>
        <p:spPr>
          <a:xfrm>
            <a:off x="2534975" y="1438050"/>
            <a:ext cx="4227450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353725" y="29875"/>
            <a:ext cx="4691700" cy="14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 u="sng">
                <a:solidFill>
                  <a:schemeClr val="dk1"/>
                </a:solidFill>
              </a:rPr>
              <a:t>Diverse Cultures </a:t>
            </a:r>
            <a:endParaRPr b="1" sz="3800" u="sng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 u="sng">
                <a:solidFill>
                  <a:schemeClr val="dk1"/>
                </a:solidFill>
              </a:rPr>
              <a:t>Singular Spirit</a:t>
            </a:r>
            <a:endParaRPr b="1" sz="3800" u="sng">
              <a:solidFill>
                <a:schemeClr val="dk1"/>
              </a:solidFill>
            </a:endParaRPr>
          </a:p>
        </p:txBody>
      </p:sp>
      <p:pic>
        <p:nvPicPr>
          <p:cNvPr id="105" name="Google Shape;105;p17" title="culture-of-india-d8cc7b38-b324-49fd-ace1-289614ddfa3-resize-750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5000" y="3490650"/>
            <a:ext cx="5141501" cy="16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 title="original-9705f9e6d1bfc955b2cc667b34b3e41f.g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0275" y="1438050"/>
            <a:ext cx="2353725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 title="tQ6bfiKDM1OV.gif"/>
          <p:cNvPicPr preferRelativeResize="0"/>
          <p:nvPr/>
        </p:nvPicPr>
        <p:blipFill rotWithShape="1">
          <a:blip r:embed="rId11">
            <a:alphaModFix/>
          </a:blip>
          <a:srcRect b="0" l="15609" r="14830" t="0"/>
          <a:stretch/>
        </p:blipFill>
        <p:spPr>
          <a:xfrm>
            <a:off x="6941625" y="3490650"/>
            <a:ext cx="2202376" cy="16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7433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4">
            <a:alphaModFix/>
          </a:blip>
          <a:srcRect b="19615" l="0" r="8491" t="16322"/>
          <a:stretch/>
        </p:blipFill>
        <p:spPr>
          <a:xfrm rot="-5400000">
            <a:off x="6799250" y="-3000"/>
            <a:ext cx="2341750" cy="23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5">
            <a:alphaModFix/>
          </a:blip>
          <a:srcRect b="5932" l="0" r="0" t="15905"/>
          <a:stretch/>
        </p:blipFill>
        <p:spPr>
          <a:xfrm>
            <a:off x="6796250" y="2341750"/>
            <a:ext cx="2347751" cy="278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8350" y="2353700"/>
            <a:ext cx="2347749" cy="278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7">
            <a:alphaModFix/>
          </a:blip>
          <a:srcRect b="6394" l="12461" r="15838" t="14164"/>
          <a:stretch/>
        </p:blipFill>
        <p:spPr>
          <a:xfrm>
            <a:off x="4448350" y="0"/>
            <a:ext cx="2347749" cy="23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2335775" y="-5975"/>
            <a:ext cx="4460400" cy="114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500" u="sng">
              <a:solidFill>
                <a:schemeClr val="dk1"/>
              </a:solidFill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2353700" y="4008475"/>
            <a:ext cx="44424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55725" y="71650"/>
            <a:ext cx="42837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 u="sng">
                <a:solidFill>
                  <a:schemeClr val="hlink"/>
                </a:solidFill>
                <a:highlight>
                  <a:schemeClr val="lt1"/>
                </a:highlight>
                <a:hlinkClick r:id="rId8"/>
              </a:rPr>
              <a:t>Let' Explore the App</a:t>
            </a:r>
            <a:r>
              <a:rPr b="1" lang="en-GB" sz="2900" u="sng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b="1" sz="2900" u="sng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425" y="1829525"/>
            <a:ext cx="3091200" cy="30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 title="t_ind_0341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2935650" y="3284150"/>
            <a:ext cx="35655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 u="sng">
                <a:solidFill>
                  <a:schemeClr val="dk1"/>
                </a:solidFill>
              </a:rPr>
              <a:t>By: Ruchika Gogia</a:t>
            </a:r>
            <a:endParaRPr b="1" sz="2500" u="sng">
              <a:solidFill>
                <a:schemeClr val="dk1"/>
              </a:solidFill>
            </a:endParaRPr>
          </a:p>
        </p:txBody>
      </p:sp>
      <p:pic>
        <p:nvPicPr>
          <p:cNvPr id="132" name="Google Shape;132;p19" title="1825583_fe385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0575" y="1822025"/>
            <a:ext cx="3190050" cy="14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